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1" r:id="rId2"/>
  </p:sldMasterIdLst>
  <p:notesMasterIdLst>
    <p:notesMasterId r:id="rId4"/>
  </p:notesMasterIdLst>
  <p:handoutMasterIdLst>
    <p:handoutMasterId r:id="rId5"/>
  </p:handoutMasterIdLst>
  <p:sldIdLst>
    <p:sldId id="272" r:id="rId3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12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10" y="72"/>
      </p:cViewPr>
      <p:guideLst>
        <p:guide pos="312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4" d="100"/>
          <a:sy n="94" d="100"/>
        </p:scale>
        <p:origin x="193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kumimoji="1" lang="ja-JP" sz="1200"/>
            </a:lvl1pPr>
          </a:lstStyle>
          <a:p>
            <a:endParaRPr kumimoji="1" lang="ja-JP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kumimoji="1" lang="ja-JP" sz="1200"/>
            </a:lvl1pPr>
          </a:lstStyle>
          <a:p>
            <a:fld id="{20EA5F0D-C1DC-412F-A146-DDB3A74B588F}" type="datetimeFigureOut">
              <a:rPr kumimoji="1" lang="en-US" altLang="ja-JP"/>
              <a:t>4/26/2018</a:t>
            </a:fld>
            <a:endParaRPr kumimoji="1" 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kumimoji="1" lang="ja-JP" sz="1200"/>
            </a:lvl1pPr>
          </a:lstStyle>
          <a:p>
            <a:endParaRPr kumimoji="1" 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kumimoji="1" lang="ja-JP" sz="1200"/>
            </a:lvl1pPr>
          </a:lstStyle>
          <a:p>
            <a:fld id="{7BAE14B8-3CC9-472D-9BC5-A84D80684DE2}" type="slidenum">
              <a:rPr kumimoji="1" lang="ja-JP"/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kumimoji="1" lang="ja-JP" sz="1200"/>
            </a:lvl1pPr>
          </a:lstStyle>
          <a:p>
            <a:endParaRPr kumimoji="1" lang="ja-JP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kumimoji="1" lang="ja-JP" sz="1200"/>
            </a:lvl1pPr>
          </a:lstStyle>
          <a:p>
            <a:fld id="{A8CDE508-72C8-4AB5-AA9C-1584D31690E0}" type="datetimeFigureOut">
              <a:t>2018/4/26</a:t>
            </a:fld>
            <a:endParaRPr kumimoji="1" lang="ja-JP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kumimoji="1" lang="ja-JP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3502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/>
              <a:t>マスター テキストのスタイルを編集するには、ここをクリック</a:t>
            </a:r>
          </a:p>
          <a:p>
            <a:pPr lvl="1"/>
            <a:r>
              <a:rPr kumimoji="1" lang="ja-JP"/>
              <a:t>第 2 レベル</a:t>
            </a:r>
          </a:p>
          <a:p>
            <a:pPr lvl="2"/>
            <a:r>
              <a:rPr kumimoji="1" lang="ja-JP"/>
              <a:t>第 3 レベル</a:t>
            </a:r>
          </a:p>
          <a:p>
            <a:pPr lvl="3"/>
            <a:r>
              <a:rPr kumimoji="1" lang="ja-JP"/>
              <a:t>第 4 レベル</a:t>
            </a:r>
          </a:p>
          <a:p>
            <a:pPr lvl="4"/>
            <a:r>
              <a:rPr kumimoji="1" lang="ja-JP"/>
              <a:t>第 5 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kumimoji="1" lang="ja-JP" sz="1200"/>
            </a:lvl1pPr>
          </a:lstStyle>
          <a:p>
            <a:endParaRPr kumimoji="1" 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kumimoji="1" lang="ja-JP" sz="1200"/>
            </a:lvl1pPr>
          </a:lstStyle>
          <a:p>
            <a:fld id="{7FB667E1-E601-4AAF-B95C-B25720D70A60}" type="slidenum"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" y="0"/>
            <a:ext cx="9906733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2095" y="1811864"/>
            <a:ext cx="5751272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2095" y="3598328"/>
            <a:ext cx="5751272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70869" y="5054602"/>
            <a:ext cx="729382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095" y="5054602"/>
            <a:ext cx="4403598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85427" y="5054602"/>
            <a:ext cx="447940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8144" y="3471329"/>
            <a:ext cx="553917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567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38" y="4815415"/>
            <a:ext cx="7365295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11782" y="1032934"/>
            <a:ext cx="7682439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4938" y="5382153"/>
            <a:ext cx="7365295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ja-JP" altLang="en-US" smtClean="0"/>
              <a:pPr/>
              <a:t>2018/4/26</a:t>
            </a:fld>
            <a:endParaRPr kumimoji="1" 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ja-JP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0939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38" y="906873"/>
            <a:ext cx="7365295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937" y="4275666"/>
            <a:ext cx="7365297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ja-JP" altLang="en-US" smtClean="0"/>
              <a:pPr/>
              <a:t>2018/4/26</a:t>
            </a:fld>
            <a:endParaRPr kumimoji="1" 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ja-JP" smtClean="0"/>
              <a:pPr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85005" y="4140199"/>
            <a:ext cx="715696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8834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528" y="982132"/>
            <a:ext cx="6933604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33550" y="3352800"/>
            <a:ext cx="6383865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935" y="4343401"/>
            <a:ext cx="7365300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ja-JP" altLang="en-US" smtClean="0"/>
              <a:pPr/>
              <a:t>2018/4/26</a:t>
            </a:fld>
            <a:endParaRPr kumimoji="1" 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ja-JP" smtClean="0"/>
              <a:pPr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920800" y="905362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69629" y="2827870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85005" y="4140199"/>
            <a:ext cx="71451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531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41" y="3308581"/>
            <a:ext cx="7365289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940" y="4777381"/>
            <a:ext cx="736529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ja-JP" altLang="en-US" smtClean="0"/>
              <a:pPr/>
              <a:t>2018/4/26</a:t>
            </a:fld>
            <a:endParaRPr kumimoji="1" 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ja-JP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0764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6868" y="982132"/>
            <a:ext cx="6852265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274940" y="3639312"/>
            <a:ext cx="7365291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937" y="4529667"/>
            <a:ext cx="7365297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ja-JP" altLang="en-US" smtClean="0"/>
              <a:pPr/>
              <a:t>2018/4/26</a:t>
            </a:fld>
            <a:endParaRPr kumimoji="1" 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ja-JP" smtClean="0"/>
              <a:pPr/>
              <a:t>‹#›</a:t>
            </a:fld>
            <a:endParaRPr kumimoji="1" lang="ja-JP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951232" y="896895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87280" y="2607728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85005" y="3429000"/>
            <a:ext cx="71451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858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37" y="982132"/>
            <a:ext cx="7365295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74940" y="3566160"/>
            <a:ext cx="7365291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938" y="4470401"/>
            <a:ext cx="7365295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ja-JP" altLang="en-US" smtClean="0"/>
              <a:pPr/>
              <a:t>2018/4/26</a:t>
            </a:fld>
            <a:endParaRPr kumimoji="1" 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ja-JP" smtClean="0"/>
              <a:pPr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85009" y="3429000"/>
            <a:ext cx="715695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768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4937" y="2490136"/>
            <a:ext cx="7365297" cy="3385733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ja-JP" altLang="en-US" smtClean="0"/>
              <a:pPr/>
              <a:t>2018/4/26</a:t>
            </a:fld>
            <a:endParaRPr kumimoji="1" 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ja-JP" smtClean="0"/>
              <a:pPr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85005" y="2354670"/>
            <a:ext cx="715695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097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6389" y="906874"/>
            <a:ext cx="1753841" cy="496899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4940" y="906874"/>
            <a:ext cx="5325135" cy="4968993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ja-JP" altLang="en-US" smtClean="0"/>
              <a:pPr/>
              <a:t>2018/4/26</a:t>
            </a:fld>
            <a:endParaRPr kumimoji="1" 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ja-JP" smtClean="0"/>
              <a:pPr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765971" y="906874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950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85004" y="2356260"/>
            <a:ext cx="71451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ja-JP" altLang="en-US" smtClean="0"/>
              <a:t>2018/4/26</a:t>
            </a:fld>
            <a:endParaRPr kumimoji="1" 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088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004" y="1641413"/>
            <a:ext cx="7145162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5004" y="3734860"/>
            <a:ext cx="7145162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ja-JP" altLang="en-US" smtClean="0"/>
              <a:t>2018/4/26</a:t>
            </a:fld>
            <a:endParaRPr kumimoji="1" 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ja-JP" smtClean="0"/>
              <a:t>‹#›</a:t>
            </a:fld>
            <a:endParaRPr kumimoji="1" lang="ja-JP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385005" y="3599392"/>
            <a:ext cx="714516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76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85004" y="2356260"/>
            <a:ext cx="71451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38" y="915338"/>
            <a:ext cx="7365295" cy="130386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4938" y="2487168"/>
            <a:ext cx="3615690" cy="3447288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248" y="2487168"/>
            <a:ext cx="3615690" cy="3447288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9FD0-C37A-4F50-8F3B-5FA0D9D0B42F}" type="datetimeFigureOut">
              <a:rPr lang="ja-JP" altLang="en-US" smtClean="0"/>
              <a:t>2018/4/26</a:t>
            </a:fld>
            <a:endParaRPr kumimoji="1" 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97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940" y="2658533"/>
            <a:ext cx="361569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4940" y="3243263"/>
            <a:ext cx="3615690" cy="2706624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8651" y="2658533"/>
            <a:ext cx="361569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8651" y="3243263"/>
            <a:ext cx="3615690" cy="2706624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ja-JP" altLang="en-US" smtClean="0"/>
              <a:t>2018/4/26</a:t>
            </a:fld>
            <a:endParaRPr kumimoji="1" lang="ja-J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ja-JP" smtClean="0"/>
              <a:t>‹#›</a:t>
            </a:fld>
            <a:endParaRPr kumimoji="1" lang="ja-JP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385005" y="2354670"/>
            <a:ext cx="71451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11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38" y="915338"/>
            <a:ext cx="7365296" cy="130386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ja-JP" altLang="en-US" smtClean="0"/>
              <a:t>2018/4/26</a:t>
            </a:fld>
            <a:endParaRPr kumimoji="1" 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ja-JP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85005" y="2354670"/>
            <a:ext cx="71451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87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ja-JP" altLang="en-US" smtClean="0"/>
              <a:t>2018/4/26</a:t>
            </a:fld>
            <a:endParaRPr kumimoji="1" lang="ja-J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569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37" y="1388534"/>
            <a:ext cx="27481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401" y="982133"/>
            <a:ext cx="4176834" cy="4893735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4937" y="3031065"/>
            <a:ext cx="27481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ja-JP" altLang="en-US" smtClean="0"/>
              <a:pPr/>
              <a:t>2018/4/26</a:t>
            </a:fld>
            <a:endParaRPr kumimoji="1" 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ja-JP" smtClean="0"/>
              <a:pPr/>
              <a:t>‹#›</a:t>
            </a:fld>
            <a:endParaRPr kumimoji="1" lang="ja-JP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85005" y="2912533"/>
            <a:ext cx="252806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501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37" y="1883832"/>
            <a:ext cx="3934886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14992" y="1032933"/>
            <a:ext cx="3173585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4938" y="3255432"/>
            <a:ext cx="3934884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ja-JP" altLang="en-US" smtClean="0"/>
              <a:t>2018/4/26</a:t>
            </a:fld>
            <a:endParaRPr kumimoji="1" 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811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915173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74938" y="915338"/>
            <a:ext cx="7365295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937" y="2490136"/>
            <a:ext cx="7365297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6393" y="5960533"/>
            <a:ext cx="124397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E583DDF-CA54-461A-A486-592D2374C532}" type="datetimeFigureOut">
              <a:rPr lang="ja-JP" altLang="en-US" smtClean="0"/>
              <a:pPr/>
              <a:t>2018/4/26</a:t>
            </a:fld>
            <a:endParaRPr kumimoji="1" 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74938" y="5960533"/>
            <a:ext cx="5530056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kumimoji="1" 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1765" y="5960533"/>
            <a:ext cx="428469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A8D9AD5-F248-4919-864A-CFD76CC027D6}" type="slidenum">
              <a:rPr lang="en-US" altLang="ja-JP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406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kumimoji="1"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2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753621" y="103406"/>
            <a:ext cx="8468194" cy="792131"/>
          </a:xfrm>
        </p:spPr>
        <p:txBody>
          <a:bodyPr/>
          <a:lstStyle/>
          <a:p>
            <a:r>
              <a:rPr kumimoji="1" lang="ja-JP" altLang="en-US" sz="40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あしび</a:t>
            </a:r>
            <a:r>
              <a:rPr kumimoji="1" lang="ja-JP" altLang="en-US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薬局　健康イベントのご案内</a:t>
            </a:r>
            <a:endParaRPr kumimoji="1" lang="ja-JP" altLang="en-US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メモ 8"/>
          <p:cNvSpPr/>
          <p:nvPr/>
        </p:nvSpPr>
        <p:spPr>
          <a:xfrm>
            <a:off x="394840" y="1118273"/>
            <a:ext cx="3507883" cy="3058933"/>
          </a:xfrm>
          <a:prstGeom prst="foldedCorne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altLang="ja-JP" sz="325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20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健康講座</a:t>
            </a:r>
            <a:endParaRPr kumimoji="1" lang="en-US" altLang="ja-JP" sz="20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kumimoji="1" lang="en-US" altLang="ja-JP" sz="2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2400" b="1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５月</a:t>
            </a:r>
            <a:r>
              <a:rPr kumimoji="1" lang="ja-JP" altLang="en-US" sz="24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２３日（水</a:t>
            </a:r>
            <a:r>
              <a:rPr kumimoji="1" lang="ja-JP" altLang="en-US" sz="2400" b="1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kumimoji="1" lang="en-US" altLang="ja-JP" sz="2400" b="1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時間</a:t>
            </a: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kumimoji="1"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14</a:t>
            </a:r>
            <a:r>
              <a:rPr kumimoji="1"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：０</a:t>
            </a: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０</a:t>
            </a:r>
            <a:r>
              <a:rPr kumimoji="1"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kumimoji="1" lang="en-US" altLang="ja-JP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５</a:t>
            </a:r>
            <a:r>
              <a:rPr kumimoji="1"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kumimoji="1" lang="en-US" altLang="ja-JP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30</a:t>
            </a:r>
          </a:p>
          <a:p>
            <a:pPr algn="ctr"/>
            <a:r>
              <a:rPr kumimoji="1"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場所：敷島ハウス</a:t>
            </a:r>
            <a:endParaRPr kumimoji="1" lang="en-US" altLang="ja-JP" sz="1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内容：①アンチエージングの話 </a:t>
            </a:r>
            <a:endParaRPr kumimoji="1" lang="en-US" altLang="ja-JP" sz="1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②免疫の話</a:t>
            </a:r>
            <a:endParaRPr kumimoji="1" lang="en-US" altLang="ja-JP" sz="1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（ヤクルトによる出張講座）</a:t>
            </a:r>
            <a:endParaRPr kumimoji="1" lang="en-US" altLang="ja-JP" sz="1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kumimoji="1"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kumimoji="1"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予約は不要です</a:t>
            </a:r>
            <a:endParaRPr kumimoji="1" lang="ja-JP" altLang="en-US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メモ 10"/>
          <p:cNvSpPr/>
          <p:nvPr/>
        </p:nvSpPr>
        <p:spPr>
          <a:xfrm>
            <a:off x="4260288" y="1090190"/>
            <a:ext cx="5305695" cy="5122294"/>
          </a:xfrm>
          <a:prstGeom prst="foldedCorne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altLang="ja-JP" sz="325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kumimoji="1" lang="en-US" altLang="ja-JP" sz="325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20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健康フェア</a:t>
            </a:r>
            <a:endParaRPr kumimoji="1" lang="en-US" altLang="ja-JP" sz="20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en-US" altLang="ja-JP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‐</a:t>
            </a:r>
            <a:r>
              <a:rPr kumimoji="1"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機器による測定</a:t>
            </a:r>
            <a:r>
              <a:rPr kumimoji="1" lang="en-US" altLang="ja-JP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‐</a:t>
            </a:r>
          </a:p>
          <a:p>
            <a:pPr algn="ctr"/>
            <a:r>
              <a:rPr kumimoji="1" lang="ja-JP" altLang="en-US" sz="2400" b="1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６月</a:t>
            </a:r>
            <a:r>
              <a:rPr kumimoji="1" lang="ja-JP" altLang="en-US" sz="24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２７日（水）</a:t>
            </a:r>
            <a:endParaRPr kumimoji="1" lang="en-US" altLang="ja-JP" sz="2400" b="1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時間：</a:t>
            </a:r>
            <a:r>
              <a:rPr kumimoji="1"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14</a:t>
            </a: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kumimoji="1"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00</a:t>
            </a: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～　</a:t>
            </a:r>
            <a:r>
              <a:rPr kumimoji="1"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16</a:t>
            </a:r>
            <a:r>
              <a:rPr kumimoji="1"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：４０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場所</a:t>
            </a: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kumimoji="1"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敷島ハウス</a:t>
            </a:r>
            <a:endParaRPr kumimoji="1" lang="en-US" altLang="ja-JP" sz="1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定員：３</a:t>
            </a:r>
            <a:r>
              <a:rPr kumimoji="1" lang="en-US" altLang="ja-JP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</a:t>
            </a:r>
            <a:r>
              <a:rPr kumimoji="1"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名</a:t>
            </a:r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（先着順）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無料</a:t>
            </a:r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（アロマのみ３００円）</a:t>
            </a:r>
            <a:endParaRPr kumimoji="1"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内容</a:t>
            </a: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kumimoji="1"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AGE</a:t>
            </a: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測定・血管年齢・骨密度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</a:t>
            </a:r>
            <a:r>
              <a:rPr kumimoji="1" lang="en-US" altLang="ja-JP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AEAJ</a:t>
            </a:r>
            <a:r>
              <a:rPr kumimoji="1"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認定アロマセラピストによる</a:t>
            </a:r>
            <a:endParaRPr kumimoji="1" lang="en-US" altLang="ja-JP" sz="1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アロマハンドトリートメント　など</a:t>
            </a:r>
            <a:endParaRPr kumimoji="1" lang="en-US" altLang="ja-JP" sz="1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en-US" altLang="ja-JP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測定機器は当日変更になる場合もあります</a:t>
            </a:r>
            <a:endParaRPr kumimoji="1"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</a:t>
            </a:r>
            <a:r>
              <a:rPr kumimoji="1" lang="en-US" altLang="ja-JP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AGE</a:t>
            </a:r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とは・・・</a:t>
            </a:r>
            <a:endParaRPr kumimoji="1"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「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タンパク質と糖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結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びついてできた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物質」の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こと</a:t>
            </a:r>
            <a:endParaRPr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</a:t>
            </a:r>
            <a:r>
              <a:rPr lang="ja-JP" altLang="en-US" sz="120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体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に悪さをし、老化を進める原因物質 だと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いわれていま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</a:t>
            </a:r>
            <a:endParaRPr kumimoji="1"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en-US" altLang="ja-JP" sz="16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kumimoji="1" lang="ja-JP" altLang="en-US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６月１日</a:t>
            </a:r>
            <a:r>
              <a:rPr kumimoji="1" lang="ja-JP" altLang="en-US" sz="16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から、</a:t>
            </a:r>
            <a:r>
              <a:rPr kumimoji="1" lang="ja-JP" altLang="en-US" sz="16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予約を受付</a:t>
            </a:r>
            <a:r>
              <a:rPr kumimoji="1" lang="ja-JP" altLang="en-US" sz="16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いたします</a:t>
            </a:r>
            <a:endParaRPr kumimoji="1" lang="en-US" altLang="ja-JP" sz="16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6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あしび薬局敷島店までお電話</a:t>
            </a:r>
            <a:r>
              <a:rPr kumimoji="1" lang="ja-JP" altLang="en-US" sz="16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ください</a:t>
            </a:r>
            <a:endParaRPr kumimoji="1" lang="en-US" altLang="ja-JP" sz="1600" dirty="0" smtClean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定員に達した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場合</a:t>
            </a:r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は受付を</a:t>
            </a:r>
            <a:endParaRPr kumimoji="1"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終了させていただきます</a:t>
            </a:r>
            <a:endParaRPr kumimoji="1"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9326">
            <a:off x="8182110" y="1165087"/>
            <a:ext cx="1257792" cy="975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縦巻き 15"/>
          <p:cNvSpPr/>
          <p:nvPr/>
        </p:nvSpPr>
        <p:spPr>
          <a:xfrm>
            <a:off x="53771" y="4257471"/>
            <a:ext cx="4146997" cy="2465301"/>
          </a:xfrm>
          <a:prstGeom prst="vertic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28" y="5056618"/>
            <a:ext cx="939086" cy="939086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675" y="4587360"/>
            <a:ext cx="906504" cy="718460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772" y="6212484"/>
            <a:ext cx="805024" cy="510288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3088041" y="6406179"/>
            <a:ext cx="1184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吉田病院</a:t>
            </a:r>
            <a:endParaRPr kumimoji="1"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940225" y="4820864"/>
            <a:ext cx="956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敷島ハウス</a:t>
            </a:r>
            <a:endParaRPr kumimoji="1"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53621" y="6342743"/>
            <a:ext cx="17191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648600" y="6343400"/>
            <a:ext cx="1500181" cy="27699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吉田病院駐車場</a:t>
            </a:r>
            <a:endParaRPr kumimoji="1"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09258" y="4888363"/>
            <a:ext cx="1500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err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あしび</a:t>
            </a:r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薬局敷島店</a:t>
            </a:r>
            <a:endParaRPr kumimoji="1"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26" name="直線矢印コネクタ 25"/>
          <p:cNvCxnSpPr/>
          <p:nvPr/>
        </p:nvCxnSpPr>
        <p:spPr>
          <a:xfrm flipV="1">
            <a:off x="1314694" y="6029602"/>
            <a:ext cx="82350" cy="3010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>
            <a:off x="1499571" y="5992036"/>
            <a:ext cx="83015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 flipV="1">
            <a:off x="2472744" y="5294289"/>
            <a:ext cx="141667" cy="6171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3" name="図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40930" y="5407000"/>
            <a:ext cx="259685" cy="482608"/>
          </a:xfrm>
          <a:prstGeom prst="rect">
            <a:avLst/>
          </a:prstGeom>
        </p:spPr>
      </p:pic>
      <p:sp>
        <p:nvSpPr>
          <p:cNvPr id="34" name="テキスト ボックス 33"/>
          <p:cNvSpPr txBox="1"/>
          <p:nvPr/>
        </p:nvSpPr>
        <p:spPr>
          <a:xfrm>
            <a:off x="4198109" y="6265798"/>
            <a:ext cx="5550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あしび</a:t>
            </a:r>
            <a:r>
              <a:rPr kumimoji="1" lang="ja-JP" altLang="en-US" sz="2400" b="1" dirty="0" smtClean="0">
                <a:solidFill>
                  <a:schemeClr val="accent6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薬局敷島店　</a:t>
            </a:r>
            <a:r>
              <a:rPr kumimoji="1" lang="en-US" altLang="ja-JP" sz="2400" b="1" dirty="0" smtClean="0">
                <a:solidFill>
                  <a:schemeClr val="accent6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0742-41-2081</a:t>
            </a:r>
            <a:endParaRPr kumimoji="1" lang="ja-JP" altLang="en-US" sz="2400" b="1" dirty="0">
              <a:solidFill>
                <a:schemeClr val="accent6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030028" y="4233352"/>
            <a:ext cx="2757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敷島ハウスへの行き方</a:t>
            </a:r>
            <a:endParaRPr kumimoji="1" lang="ja-JP" altLang="en-US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角丸四角形 1"/>
          <p:cNvSpPr/>
          <p:nvPr/>
        </p:nvSpPr>
        <p:spPr>
          <a:xfrm>
            <a:off x="4856144" y="4252780"/>
            <a:ext cx="4223462" cy="662013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吹き出し 13"/>
          <p:cNvSpPr/>
          <p:nvPr/>
        </p:nvSpPr>
        <p:spPr>
          <a:xfrm rot="886402">
            <a:off x="8549330" y="4144764"/>
            <a:ext cx="1292647" cy="464531"/>
          </a:xfrm>
          <a:prstGeom prst="wedgeRoundRectCallout">
            <a:avLst/>
          </a:prstGeom>
          <a:solidFill>
            <a:srgbClr val="FFFFCC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新しい機器が入りました！</a:t>
            </a:r>
            <a:endParaRPr kumimoji="1" lang="ja-JP" altLang="en-US" sz="12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154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オーガニック">
  <a:themeElements>
    <a:clrScheme name="オーガニック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オーガニック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オーガニック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Sheer Green">
      <a:dk1>
        <a:srgbClr val="404040"/>
      </a:dk1>
      <a:lt1>
        <a:sysClr val="window" lastClr="FFFFFF"/>
      </a:lt1>
      <a:dk2>
        <a:srgbClr val="624D38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heer Green">
      <a:dk1>
        <a:srgbClr val="404040"/>
      </a:dk1>
      <a:lt1>
        <a:sysClr val="window" lastClr="FFFFFF"/>
      </a:lt1>
      <a:dk2>
        <a:srgbClr val="624D38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04C4809-32CE-4D76-8837-BF87A221E8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83</Words>
  <Application>Microsoft Office PowerPoint</Application>
  <PresentationFormat>A4 210 x 297 mm</PresentationFormat>
  <Paragraphs>41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HG丸ｺﾞｼｯｸM-PRO</vt:lpstr>
      <vt:lpstr>ＭＳ Ｐゴシック</vt:lpstr>
      <vt:lpstr>ＭＳ Ｐ明朝</vt:lpstr>
      <vt:lpstr>ＭＳ ゴシック</vt:lpstr>
      <vt:lpstr>Arial</vt:lpstr>
      <vt:lpstr>Century Gothic</vt:lpstr>
      <vt:lpstr>Garamond</vt:lpstr>
      <vt:lpstr>オーガニック</vt:lpstr>
      <vt:lpstr>あしび薬局　健康イベントのご案内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2018-04-25T03:09:57Z</dcterms:created>
  <dcterms:modified xsi:type="dcterms:W3CDTF">2018-04-26T07:21:33Z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TC029208979991</vt:lpwstr>
  </property>
</Properties>
</file>